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Montserrat" pitchFamily="2" charset="77"/>
      <p:regular r:id="rId10"/>
    </p:embeddedFont>
    <p:embeddedFont>
      <p:font typeface="Montserrat Bold" pitchFamily="2" charset="77"/>
      <p:regular r:id="rId11"/>
    </p:embeddedFont>
    <p:embeddedFont>
      <p:font typeface="Montserrat Medium" pitchFamily="2" charset="77"/>
      <p:regular r:id="rId12"/>
      <p:italic r:id="rId13"/>
    </p:embeddedFont>
    <p:embeddedFont>
      <p:font typeface="Montserrat Semi-Bold" pitchFamily="2" charset="77"/>
      <p:regular r:id="rId14"/>
    </p:embeddedFont>
    <p:embeddedFont>
      <p:font typeface="TAN Pearl" pitchFamily="2" charset="77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3" autoAdjust="0"/>
    <p:restoredTop sz="94651" autoAdjust="0"/>
  </p:normalViewPr>
  <p:slideViewPr>
    <p:cSldViewPr>
      <p:cViewPr varScale="1">
        <p:scale>
          <a:sx n="70" d="100"/>
          <a:sy n="70" d="100"/>
        </p:scale>
        <p:origin x="93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535194" y="-733671"/>
            <a:ext cx="5355572" cy="5877171"/>
          </a:xfrm>
          <a:custGeom>
            <a:avLst/>
            <a:gdLst/>
            <a:ahLst/>
            <a:cxnLst/>
            <a:rect l="l" t="t" r="r" b="b"/>
            <a:pathLst>
              <a:path w="5355572" h="5877171">
                <a:moveTo>
                  <a:pt x="0" y="0"/>
                </a:moveTo>
                <a:lnTo>
                  <a:pt x="5355572" y="0"/>
                </a:lnTo>
                <a:lnTo>
                  <a:pt x="5355572" y="5877171"/>
                </a:lnTo>
                <a:lnTo>
                  <a:pt x="0" y="5877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3" name="Freeform 3"/>
          <p:cNvSpPr/>
          <p:nvPr/>
        </p:nvSpPr>
        <p:spPr>
          <a:xfrm rot="-10800000">
            <a:off x="10332582" y="-1537984"/>
            <a:ext cx="6597249" cy="3075967"/>
          </a:xfrm>
          <a:custGeom>
            <a:avLst/>
            <a:gdLst/>
            <a:ahLst/>
            <a:cxnLst/>
            <a:rect l="l" t="t" r="r" b="b"/>
            <a:pathLst>
              <a:path w="6597249" h="3075967">
                <a:moveTo>
                  <a:pt x="0" y="0"/>
                </a:moveTo>
                <a:lnTo>
                  <a:pt x="6597249" y="0"/>
                </a:lnTo>
                <a:lnTo>
                  <a:pt x="6597249" y="3075968"/>
                </a:lnTo>
                <a:lnTo>
                  <a:pt x="0" y="30759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4" name="Freeform 4"/>
          <p:cNvSpPr/>
          <p:nvPr/>
        </p:nvSpPr>
        <p:spPr>
          <a:xfrm>
            <a:off x="16929831" y="2362275"/>
            <a:ext cx="7499556" cy="4199751"/>
          </a:xfrm>
          <a:custGeom>
            <a:avLst/>
            <a:gdLst/>
            <a:ahLst/>
            <a:cxnLst/>
            <a:rect l="l" t="t" r="r" b="b"/>
            <a:pathLst>
              <a:path w="7499556" h="4199751">
                <a:moveTo>
                  <a:pt x="0" y="0"/>
                </a:moveTo>
                <a:lnTo>
                  <a:pt x="7499556" y="0"/>
                </a:lnTo>
                <a:lnTo>
                  <a:pt x="7499556" y="4199751"/>
                </a:lnTo>
                <a:lnTo>
                  <a:pt x="0" y="41997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5" name="Freeform 5"/>
          <p:cNvSpPr/>
          <p:nvPr/>
        </p:nvSpPr>
        <p:spPr>
          <a:xfrm>
            <a:off x="-2836415" y="6352306"/>
            <a:ext cx="5059689" cy="5741491"/>
          </a:xfrm>
          <a:custGeom>
            <a:avLst/>
            <a:gdLst/>
            <a:ahLst/>
            <a:cxnLst/>
            <a:rect l="l" t="t" r="r" b="b"/>
            <a:pathLst>
              <a:path w="5059689" h="5741491">
                <a:moveTo>
                  <a:pt x="0" y="0"/>
                </a:moveTo>
                <a:lnTo>
                  <a:pt x="5059688" y="0"/>
                </a:lnTo>
                <a:lnTo>
                  <a:pt x="5059688" y="5741490"/>
                </a:lnTo>
                <a:lnTo>
                  <a:pt x="0" y="57414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6" name="Freeform 6"/>
          <p:cNvSpPr/>
          <p:nvPr/>
        </p:nvSpPr>
        <p:spPr>
          <a:xfrm>
            <a:off x="15152436" y="-1865322"/>
            <a:ext cx="6150745" cy="5766324"/>
          </a:xfrm>
          <a:custGeom>
            <a:avLst/>
            <a:gdLst/>
            <a:ahLst/>
            <a:cxnLst/>
            <a:rect l="l" t="t" r="r" b="b"/>
            <a:pathLst>
              <a:path w="6150745" h="5766324">
                <a:moveTo>
                  <a:pt x="0" y="0"/>
                </a:moveTo>
                <a:lnTo>
                  <a:pt x="6150746" y="0"/>
                </a:lnTo>
                <a:lnTo>
                  <a:pt x="6150746" y="5766323"/>
                </a:lnTo>
                <a:lnTo>
                  <a:pt x="0" y="57663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7" name="Freeform 7"/>
          <p:cNvSpPr/>
          <p:nvPr/>
        </p:nvSpPr>
        <p:spPr>
          <a:xfrm rot="-5400000">
            <a:off x="1511658" y="-3227374"/>
            <a:ext cx="4085368" cy="5586827"/>
          </a:xfrm>
          <a:custGeom>
            <a:avLst/>
            <a:gdLst/>
            <a:ahLst/>
            <a:cxnLst/>
            <a:rect l="l" t="t" r="r" b="b"/>
            <a:pathLst>
              <a:path w="4085368" h="5586827">
                <a:moveTo>
                  <a:pt x="0" y="0"/>
                </a:moveTo>
                <a:lnTo>
                  <a:pt x="4085367" y="0"/>
                </a:lnTo>
                <a:lnTo>
                  <a:pt x="4085367" y="5586827"/>
                </a:lnTo>
                <a:lnTo>
                  <a:pt x="0" y="55868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8" name="Freeform 8"/>
          <p:cNvSpPr/>
          <p:nvPr/>
        </p:nvSpPr>
        <p:spPr>
          <a:xfrm>
            <a:off x="15893830" y="5310391"/>
            <a:ext cx="4667958" cy="6941201"/>
          </a:xfrm>
          <a:custGeom>
            <a:avLst/>
            <a:gdLst/>
            <a:ahLst/>
            <a:cxnLst/>
            <a:rect l="l" t="t" r="r" b="b"/>
            <a:pathLst>
              <a:path w="4667958" h="6941201">
                <a:moveTo>
                  <a:pt x="0" y="0"/>
                </a:moveTo>
                <a:lnTo>
                  <a:pt x="4667958" y="0"/>
                </a:lnTo>
                <a:lnTo>
                  <a:pt x="4667958" y="6941201"/>
                </a:lnTo>
                <a:lnTo>
                  <a:pt x="0" y="69412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9" name="Freeform 9"/>
          <p:cNvSpPr/>
          <p:nvPr/>
        </p:nvSpPr>
        <p:spPr>
          <a:xfrm>
            <a:off x="-2836415" y="3901001"/>
            <a:ext cx="4656793" cy="5322050"/>
          </a:xfrm>
          <a:custGeom>
            <a:avLst/>
            <a:gdLst/>
            <a:ahLst/>
            <a:cxnLst/>
            <a:rect l="l" t="t" r="r" b="b"/>
            <a:pathLst>
              <a:path w="4656793" h="5322050">
                <a:moveTo>
                  <a:pt x="0" y="0"/>
                </a:moveTo>
                <a:lnTo>
                  <a:pt x="4656793" y="0"/>
                </a:lnTo>
                <a:lnTo>
                  <a:pt x="4656793" y="5322050"/>
                </a:lnTo>
                <a:lnTo>
                  <a:pt x="0" y="53220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0" name="Freeform 10"/>
          <p:cNvSpPr/>
          <p:nvPr/>
        </p:nvSpPr>
        <p:spPr>
          <a:xfrm>
            <a:off x="13631207" y="8338429"/>
            <a:ext cx="4656793" cy="5322050"/>
          </a:xfrm>
          <a:custGeom>
            <a:avLst/>
            <a:gdLst/>
            <a:ahLst/>
            <a:cxnLst/>
            <a:rect l="l" t="t" r="r" b="b"/>
            <a:pathLst>
              <a:path w="4656793" h="5322050">
                <a:moveTo>
                  <a:pt x="0" y="0"/>
                </a:moveTo>
                <a:lnTo>
                  <a:pt x="4656793" y="0"/>
                </a:lnTo>
                <a:lnTo>
                  <a:pt x="4656793" y="5322049"/>
                </a:lnTo>
                <a:lnTo>
                  <a:pt x="0" y="532204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1" name="Freeform 11"/>
          <p:cNvSpPr/>
          <p:nvPr/>
        </p:nvSpPr>
        <p:spPr>
          <a:xfrm>
            <a:off x="5848023" y="-4053683"/>
            <a:ext cx="6591954" cy="5710280"/>
          </a:xfrm>
          <a:custGeom>
            <a:avLst/>
            <a:gdLst/>
            <a:ahLst/>
            <a:cxnLst/>
            <a:rect l="l" t="t" r="r" b="b"/>
            <a:pathLst>
              <a:path w="6591954" h="5710280">
                <a:moveTo>
                  <a:pt x="0" y="0"/>
                </a:moveTo>
                <a:lnTo>
                  <a:pt x="6591954" y="0"/>
                </a:lnTo>
                <a:lnTo>
                  <a:pt x="6591954" y="5710280"/>
                </a:lnTo>
                <a:lnTo>
                  <a:pt x="0" y="571028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2" name="Freeform 12"/>
          <p:cNvSpPr/>
          <p:nvPr/>
        </p:nvSpPr>
        <p:spPr>
          <a:xfrm rot="-3194310">
            <a:off x="8409323" y="7829528"/>
            <a:ext cx="6128048" cy="5913567"/>
          </a:xfrm>
          <a:custGeom>
            <a:avLst/>
            <a:gdLst/>
            <a:ahLst/>
            <a:cxnLst/>
            <a:rect l="l" t="t" r="r" b="b"/>
            <a:pathLst>
              <a:path w="6128048" h="5913567">
                <a:moveTo>
                  <a:pt x="0" y="0"/>
                </a:moveTo>
                <a:lnTo>
                  <a:pt x="6128049" y="0"/>
                </a:lnTo>
                <a:lnTo>
                  <a:pt x="6128049" y="5913566"/>
                </a:lnTo>
                <a:lnTo>
                  <a:pt x="0" y="591356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3" name="Freeform 13"/>
          <p:cNvSpPr/>
          <p:nvPr/>
        </p:nvSpPr>
        <p:spPr>
          <a:xfrm rot="-10800000">
            <a:off x="1202696" y="9223051"/>
            <a:ext cx="7941304" cy="4030212"/>
          </a:xfrm>
          <a:custGeom>
            <a:avLst/>
            <a:gdLst/>
            <a:ahLst/>
            <a:cxnLst/>
            <a:rect l="l" t="t" r="r" b="b"/>
            <a:pathLst>
              <a:path w="7941304" h="4030212">
                <a:moveTo>
                  <a:pt x="0" y="0"/>
                </a:moveTo>
                <a:lnTo>
                  <a:pt x="7941304" y="0"/>
                </a:lnTo>
                <a:lnTo>
                  <a:pt x="7941304" y="4030212"/>
                </a:lnTo>
                <a:lnTo>
                  <a:pt x="0" y="403021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4" name="Freeform 14"/>
          <p:cNvSpPr/>
          <p:nvPr/>
        </p:nvSpPr>
        <p:spPr>
          <a:xfrm rot="-10800000">
            <a:off x="5058632" y="8780991"/>
            <a:ext cx="4085368" cy="5586827"/>
          </a:xfrm>
          <a:custGeom>
            <a:avLst/>
            <a:gdLst/>
            <a:ahLst/>
            <a:cxnLst/>
            <a:rect l="l" t="t" r="r" b="b"/>
            <a:pathLst>
              <a:path w="4085368" h="5586827">
                <a:moveTo>
                  <a:pt x="0" y="0"/>
                </a:moveTo>
                <a:lnTo>
                  <a:pt x="4085368" y="0"/>
                </a:lnTo>
                <a:lnTo>
                  <a:pt x="4085368" y="5586828"/>
                </a:lnTo>
                <a:lnTo>
                  <a:pt x="0" y="55868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5" name="TextBox 15"/>
          <p:cNvSpPr txBox="1"/>
          <p:nvPr/>
        </p:nvSpPr>
        <p:spPr>
          <a:xfrm>
            <a:off x="3303563" y="1833439"/>
            <a:ext cx="11680874" cy="3126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15"/>
              </a:lnSpc>
            </a:pPr>
            <a:r>
              <a:rPr lang="en-US" sz="9109" spc="-51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PROJECT PRESENTATION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303563" y="7638449"/>
            <a:ext cx="11680874" cy="477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4"/>
              </a:lnSpc>
            </a:pPr>
            <a:r>
              <a:rPr lang="en-US" sz="2800" spc="-15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www.themealdb.com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177634" y="6751601"/>
            <a:ext cx="11680874" cy="77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2"/>
              </a:lnSpc>
            </a:pPr>
            <a:r>
              <a:rPr lang="en-US" sz="4400" spc="-250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Recipe search project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177634" y="5912378"/>
            <a:ext cx="11680874" cy="77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52"/>
              </a:lnSpc>
            </a:pPr>
            <a:r>
              <a:rPr lang="en-US" sz="4400" spc="-250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Group 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886757" y="4785930"/>
            <a:ext cx="20061513" cy="0"/>
          </a:xfrm>
          <a:prstGeom prst="line">
            <a:avLst/>
          </a:prstGeom>
          <a:ln w="28575" cap="flat">
            <a:solidFill>
              <a:srgbClr val="49494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l-PL"/>
          </a:p>
        </p:txBody>
      </p:sp>
      <p:grpSp>
        <p:nvGrpSpPr>
          <p:cNvPr id="3" name="Group 3"/>
          <p:cNvGrpSpPr/>
          <p:nvPr/>
        </p:nvGrpSpPr>
        <p:grpSpPr>
          <a:xfrm>
            <a:off x="5930165" y="4534902"/>
            <a:ext cx="502056" cy="50205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40616" y="82374"/>
                  </a:lnTo>
                  <a:lnTo>
                    <a:pt x="693768" y="119032"/>
                  </a:lnTo>
                  <a:lnTo>
                    <a:pt x="730427" y="272184"/>
                  </a:lnTo>
                  <a:lnTo>
                    <a:pt x="812800" y="406400"/>
                  </a:lnTo>
                  <a:lnTo>
                    <a:pt x="730427" y="540616"/>
                  </a:lnTo>
                  <a:lnTo>
                    <a:pt x="693768" y="693768"/>
                  </a:lnTo>
                  <a:lnTo>
                    <a:pt x="540616" y="730427"/>
                  </a:lnTo>
                  <a:lnTo>
                    <a:pt x="406400" y="812800"/>
                  </a:lnTo>
                  <a:lnTo>
                    <a:pt x="272184" y="730427"/>
                  </a:lnTo>
                  <a:lnTo>
                    <a:pt x="119032" y="693768"/>
                  </a:lnTo>
                  <a:lnTo>
                    <a:pt x="82374" y="540616"/>
                  </a:lnTo>
                  <a:lnTo>
                    <a:pt x="0" y="406400"/>
                  </a:lnTo>
                  <a:lnTo>
                    <a:pt x="82374" y="272184"/>
                  </a:lnTo>
                  <a:lnTo>
                    <a:pt x="119032" y="119032"/>
                  </a:lnTo>
                  <a:lnTo>
                    <a:pt x="272184" y="82374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l-PL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39700" y="177800"/>
              <a:ext cx="533400" cy="495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227066" y="4534902"/>
            <a:ext cx="502056" cy="50205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40616" y="82374"/>
                  </a:lnTo>
                  <a:lnTo>
                    <a:pt x="693768" y="119032"/>
                  </a:lnTo>
                  <a:lnTo>
                    <a:pt x="730427" y="272184"/>
                  </a:lnTo>
                  <a:lnTo>
                    <a:pt x="812800" y="406400"/>
                  </a:lnTo>
                  <a:lnTo>
                    <a:pt x="730427" y="540616"/>
                  </a:lnTo>
                  <a:lnTo>
                    <a:pt x="693768" y="693768"/>
                  </a:lnTo>
                  <a:lnTo>
                    <a:pt x="540616" y="730427"/>
                  </a:lnTo>
                  <a:lnTo>
                    <a:pt x="406400" y="812800"/>
                  </a:lnTo>
                  <a:lnTo>
                    <a:pt x="272184" y="730427"/>
                  </a:lnTo>
                  <a:lnTo>
                    <a:pt x="119032" y="693768"/>
                  </a:lnTo>
                  <a:lnTo>
                    <a:pt x="82374" y="540616"/>
                  </a:lnTo>
                  <a:lnTo>
                    <a:pt x="0" y="406400"/>
                  </a:lnTo>
                  <a:lnTo>
                    <a:pt x="82374" y="272184"/>
                  </a:lnTo>
                  <a:lnTo>
                    <a:pt x="119032" y="119032"/>
                  </a:lnTo>
                  <a:lnTo>
                    <a:pt x="272184" y="82374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494949"/>
            </a:solidFill>
          </p:spPr>
          <p:txBody>
            <a:bodyPr/>
            <a:lstStyle/>
            <a:p>
              <a:endParaRPr lang="pl-P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39700" y="177800"/>
              <a:ext cx="533400" cy="495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653627" y="4534902"/>
            <a:ext cx="502056" cy="502056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40616" y="82374"/>
                  </a:lnTo>
                  <a:lnTo>
                    <a:pt x="693768" y="119032"/>
                  </a:lnTo>
                  <a:lnTo>
                    <a:pt x="730427" y="272184"/>
                  </a:lnTo>
                  <a:lnTo>
                    <a:pt x="812800" y="406400"/>
                  </a:lnTo>
                  <a:lnTo>
                    <a:pt x="730427" y="540616"/>
                  </a:lnTo>
                  <a:lnTo>
                    <a:pt x="693768" y="693768"/>
                  </a:lnTo>
                  <a:lnTo>
                    <a:pt x="540616" y="730427"/>
                  </a:lnTo>
                  <a:lnTo>
                    <a:pt x="406400" y="812800"/>
                  </a:lnTo>
                  <a:lnTo>
                    <a:pt x="272184" y="730427"/>
                  </a:lnTo>
                  <a:lnTo>
                    <a:pt x="119032" y="693768"/>
                  </a:lnTo>
                  <a:lnTo>
                    <a:pt x="82374" y="540616"/>
                  </a:lnTo>
                  <a:lnTo>
                    <a:pt x="0" y="406400"/>
                  </a:lnTo>
                  <a:lnTo>
                    <a:pt x="82374" y="272184"/>
                  </a:lnTo>
                  <a:lnTo>
                    <a:pt x="119032" y="119032"/>
                  </a:lnTo>
                  <a:lnTo>
                    <a:pt x="272184" y="82374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l-PL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39700" y="177800"/>
              <a:ext cx="533400" cy="495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396139" y="4534902"/>
            <a:ext cx="502056" cy="50205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540616" y="82374"/>
                  </a:lnTo>
                  <a:lnTo>
                    <a:pt x="693768" y="119032"/>
                  </a:lnTo>
                  <a:lnTo>
                    <a:pt x="730427" y="272184"/>
                  </a:lnTo>
                  <a:lnTo>
                    <a:pt x="812800" y="406400"/>
                  </a:lnTo>
                  <a:lnTo>
                    <a:pt x="730427" y="540616"/>
                  </a:lnTo>
                  <a:lnTo>
                    <a:pt x="693768" y="693768"/>
                  </a:lnTo>
                  <a:lnTo>
                    <a:pt x="540616" y="730427"/>
                  </a:lnTo>
                  <a:lnTo>
                    <a:pt x="406400" y="812800"/>
                  </a:lnTo>
                  <a:lnTo>
                    <a:pt x="272184" y="730427"/>
                  </a:lnTo>
                  <a:lnTo>
                    <a:pt x="119032" y="693768"/>
                  </a:lnTo>
                  <a:lnTo>
                    <a:pt x="82374" y="540616"/>
                  </a:lnTo>
                  <a:lnTo>
                    <a:pt x="0" y="406400"/>
                  </a:lnTo>
                  <a:lnTo>
                    <a:pt x="82374" y="272184"/>
                  </a:lnTo>
                  <a:lnTo>
                    <a:pt x="119032" y="119032"/>
                  </a:lnTo>
                  <a:lnTo>
                    <a:pt x="272184" y="82374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49494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pl-PL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139700" y="177800"/>
              <a:ext cx="533400" cy="495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26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2451906">
            <a:off x="-1305279" y="-3069758"/>
            <a:ext cx="4667958" cy="6941201"/>
          </a:xfrm>
          <a:custGeom>
            <a:avLst/>
            <a:gdLst/>
            <a:ahLst/>
            <a:cxnLst/>
            <a:rect l="l" t="t" r="r" b="b"/>
            <a:pathLst>
              <a:path w="4667958" h="6941201">
                <a:moveTo>
                  <a:pt x="0" y="0"/>
                </a:moveTo>
                <a:lnTo>
                  <a:pt x="4667958" y="0"/>
                </a:lnTo>
                <a:lnTo>
                  <a:pt x="4667958" y="6941201"/>
                </a:lnTo>
                <a:lnTo>
                  <a:pt x="0" y="69412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6" name="Freeform 16"/>
          <p:cNvSpPr/>
          <p:nvPr/>
        </p:nvSpPr>
        <p:spPr>
          <a:xfrm rot="-5916672">
            <a:off x="15200433" y="6753364"/>
            <a:ext cx="5059689" cy="5741491"/>
          </a:xfrm>
          <a:custGeom>
            <a:avLst/>
            <a:gdLst/>
            <a:ahLst/>
            <a:cxnLst/>
            <a:rect l="l" t="t" r="r" b="b"/>
            <a:pathLst>
              <a:path w="5059689" h="5741491">
                <a:moveTo>
                  <a:pt x="0" y="0"/>
                </a:moveTo>
                <a:lnTo>
                  <a:pt x="5059689" y="0"/>
                </a:lnTo>
                <a:lnTo>
                  <a:pt x="5059689" y="5741491"/>
                </a:lnTo>
                <a:lnTo>
                  <a:pt x="0" y="5741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7" name="TextBox 17"/>
          <p:cNvSpPr txBox="1"/>
          <p:nvPr/>
        </p:nvSpPr>
        <p:spPr>
          <a:xfrm>
            <a:off x="4732501" y="1928862"/>
            <a:ext cx="8822997" cy="2329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30"/>
              </a:lnSpc>
            </a:pPr>
            <a:r>
              <a:rPr lang="en-US" sz="7000" spc="-39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Requirement gathering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227066" y="5336554"/>
            <a:ext cx="2837456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 b="1">
                <a:solidFill>
                  <a:srgbClr val="494949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01 Must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948468" y="5336554"/>
            <a:ext cx="3601172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 b="1">
                <a:solidFill>
                  <a:srgbClr val="494949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02 Should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27066" y="6158879"/>
            <a:ext cx="2837456" cy="1352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8808" lvl="1" indent="-184404" algn="l">
              <a:lnSpc>
                <a:spcPts val="2664"/>
              </a:lnSpc>
              <a:buFont typeface="Arial"/>
              <a:buChar char="•"/>
            </a:pPr>
            <a:r>
              <a:rPr lang="en-US" sz="1708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search by main ingredient</a:t>
            </a:r>
          </a:p>
          <a:p>
            <a:pPr marL="368808" lvl="1" indent="-184404" algn="l">
              <a:lnSpc>
                <a:spcPts val="2664"/>
              </a:lnSpc>
              <a:buFont typeface="Arial"/>
              <a:buChar char="•"/>
            </a:pPr>
            <a:r>
              <a:rPr lang="en-US" sz="1708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display the recipes found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948468" y="6158879"/>
            <a:ext cx="3195532" cy="2391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9189" lvl="1" indent="-184594" algn="l">
              <a:lnSpc>
                <a:spcPts val="2667"/>
              </a:lnSpc>
              <a:buFont typeface="Arial"/>
              <a:buChar char="•"/>
            </a:pPr>
            <a:r>
              <a:rPr lang="en-US" sz="1710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filter the results based on user criteria</a:t>
            </a:r>
          </a:p>
          <a:p>
            <a:pPr marL="369189" lvl="1" indent="-184594" algn="l">
              <a:lnSpc>
                <a:spcPts val="2667"/>
              </a:lnSpc>
              <a:buFont typeface="Arial"/>
              <a:buChar char="•"/>
            </a:pPr>
            <a:r>
              <a:rPr lang="en-US" sz="1710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sort the results based on user criteria (e.g. vegan / non-vegan</a:t>
            </a:r>
          </a:p>
          <a:p>
            <a:pPr marL="369189" lvl="1" indent="-184594" algn="l">
              <a:lnSpc>
                <a:spcPts val="2667"/>
              </a:lnSpc>
              <a:buFont typeface="Arial"/>
              <a:buChar char="•"/>
            </a:pPr>
            <a:r>
              <a:rPr lang="en-US" sz="1710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add a terminal-based user interaction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71930" y="5336554"/>
            <a:ext cx="2943700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 b="1">
                <a:solidFill>
                  <a:srgbClr val="494949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03 Could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671930" y="6158879"/>
            <a:ext cx="3635425" cy="169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9189" lvl="1" indent="-184594" algn="l">
              <a:lnSpc>
                <a:spcPts val="2667"/>
              </a:lnSpc>
              <a:buFont typeface="Arial"/>
              <a:buChar char="•"/>
            </a:pPr>
            <a:r>
              <a:rPr lang="en-US" sz="1710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search by multiple ingredient</a:t>
            </a:r>
          </a:p>
          <a:p>
            <a:pPr marL="369189" lvl="1" indent="-184594" algn="l">
              <a:lnSpc>
                <a:spcPts val="2667"/>
              </a:lnSpc>
              <a:buFont typeface="Arial"/>
              <a:buChar char="•"/>
            </a:pPr>
            <a:r>
              <a:rPr lang="en-US" sz="1710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search random recipe</a:t>
            </a:r>
          </a:p>
          <a:p>
            <a:pPr marL="369189" lvl="1" indent="-184594" algn="l">
              <a:lnSpc>
                <a:spcPts val="2667"/>
              </a:lnSpc>
              <a:buFont typeface="Arial"/>
              <a:buChar char="•"/>
            </a:pPr>
            <a:r>
              <a:rPr lang="en-US" sz="1710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search by meal name</a:t>
            </a:r>
          </a:p>
          <a:p>
            <a:pPr marL="369189" lvl="1" indent="-184594" algn="l">
              <a:lnSpc>
                <a:spcPts val="2667"/>
              </a:lnSpc>
              <a:buFont typeface="Arial"/>
              <a:buChar char="•"/>
            </a:pPr>
            <a:r>
              <a:rPr lang="en-US" sz="1710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save results to a txt file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414442" y="5336554"/>
            <a:ext cx="3333114" cy="669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50"/>
              </a:lnSpc>
            </a:pPr>
            <a:r>
              <a:rPr lang="en-US" sz="5000" b="1">
                <a:solidFill>
                  <a:srgbClr val="494949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04 Won’t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414442" y="6158879"/>
            <a:ext cx="3333114" cy="1169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3850" lvl="1" indent="-161925" algn="l">
              <a:lnSpc>
                <a:spcPts val="2340"/>
              </a:lnSpc>
              <a:buFont typeface="Arial"/>
              <a:buChar char="•"/>
            </a:pPr>
            <a:r>
              <a:rPr lang="en-US" sz="1500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Cross-reference the ingredient against the </a:t>
            </a:r>
            <a:r>
              <a:rPr lang="en-US" sz="1500" dirty="0" err="1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Edamam</a:t>
            </a:r>
            <a:r>
              <a:rPr lang="en-US" sz="1500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nutrition analysis API</a:t>
            </a:r>
          </a:p>
          <a:p>
            <a:pPr algn="l">
              <a:lnSpc>
                <a:spcPts val="2340"/>
              </a:lnSpc>
            </a:pPr>
            <a:endParaRPr lang="en-US" sz="1500" dirty="0">
              <a:solidFill>
                <a:srgbClr val="49494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14450" y="1572074"/>
            <a:ext cx="7707571" cy="2329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30"/>
              </a:lnSpc>
            </a:pPr>
            <a:r>
              <a:rPr lang="en-US" sz="7000" spc="-39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Work distribution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14450" y="5359444"/>
            <a:ext cx="7707571" cy="1611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9" lvl="1" indent="-205105" algn="l">
              <a:lnSpc>
                <a:spcPts val="2564"/>
              </a:lnSpc>
              <a:buFont typeface="Arial"/>
              <a:buChar char="•"/>
            </a:pPr>
            <a:r>
              <a:rPr lang="en-US" sz="1899" spc="113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Collaboration tool used: </a:t>
            </a:r>
            <a:r>
              <a:rPr lang="en-US" sz="1899" spc="113" dirty="0" err="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github</a:t>
            </a:r>
            <a:endParaRPr lang="en-US" sz="1899" spc="113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10209" lvl="1" indent="-205105" algn="l">
              <a:lnSpc>
                <a:spcPts val="2564"/>
              </a:lnSpc>
              <a:buFont typeface="Arial"/>
              <a:buChar char="•"/>
            </a:pPr>
            <a:r>
              <a:rPr lang="en-US" sz="1899" spc="113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Tasks assigned through Issues feature on </a:t>
            </a:r>
            <a:r>
              <a:rPr lang="en-US" sz="1899" spc="113" dirty="0" err="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github</a:t>
            </a:r>
            <a:endParaRPr lang="en-US" sz="1899" spc="113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10209" lvl="1" indent="-205105" algn="l">
              <a:lnSpc>
                <a:spcPts val="2564"/>
              </a:lnSpc>
              <a:buFont typeface="Arial"/>
              <a:buChar char="•"/>
            </a:pPr>
            <a:r>
              <a:rPr lang="en-US" sz="1899" spc="113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Everybody worked in separate branches and merged the code into main once done via PR</a:t>
            </a:r>
          </a:p>
          <a:p>
            <a:pPr algn="l">
              <a:lnSpc>
                <a:spcPts val="2564"/>
              </a:lnSpc>
            </a:pPr>
            <a:endParaRPr lang="en-US" sz="1899" spc="113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777422" y="1454957"/>
            <a:ext cx="1578952" cy="1024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61239" y="197210"/>
            <a:ext cx="6998061" cy="2237678"/>
            <a:chOff x="0" y="0"/>
            <a:chExt cx="2342659" cy="74908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42659" cy="749081"/>
            </a:xfrm>
            <a:custGeom>
              <a:avLst/>
              <a:gdLst/>
              <a:ahLst/>
              <a:cxnLst/>
              <a:rect l="l" t="t" r="r" b="b"/>
              <a:pathLst>
                <a:path w="2342659" h="749081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732487"/>
                  </a:lnTo>
                  <a:cubicBezTo>
                    <a:pt x="2342659" y="741651"/>
                    <a:pt x="2335229" y="749081"/>
                    <a:pt x="2326064" y="749081"/>
                  </a:cubicBezTo>
                  <a:lnTo>
                    <a:pt x="16594" y="749081"/>
                  </a:lnTo>
                  <a:cubicBezTo>
                    <a:pt x="7430" y="749081"/>
                    <a:pt x="0" y="741651"/>
                    <a:pt x="0" y="732487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F7CEB5"/>
            </a:solidFill>
          </p:spPr>
          <p:txBody>
            <a:bodyPr/>
            <a:lstStyle/>
            <a:p>
              <a:endParaRPr lang="pl-PL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5725"/>
              <a:ext cx="2342659" cy="6633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61239" y="5219700"/>
            <a:ext cx="6998061" cy="2391958"/>
            <a:chOff x="0" y="0"/>
            <a:chExt cx="2342659" cy="80072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42659" cy="800728"/>
            </a:xfrm>
            <a:custGeom>
              <a:avLst/>
              <a:gdLst/>
              <a:ahLst/>
              <a:cxnLst/>
              <a:rect l="l" t="t" r="r" b="b"/>
              <a:pathLst>
                <a:path w="2342659" h="800728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784133"/>
                  </a:lnTo>
                  <a:cubicBezTo>
                    <a:pt x="2342659" y="793298"/>
                    <a:pt x="2335229" y="800728"/>
                    <a:pt x="2326064" y="800728"/>
                  </a:cubicBezTo>
                  <a:lnTo>
                    <a:pt x="16594" y="800728"/>
                  </a:lnTo>
                  <a:cubicBezTo>
                    <a:pt x="7430" y="800728"/>
                    <a:pt x="0" y="793298"/>
                    <a:pt x="0" y="784133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CBCFB5"/>
            </a:solidFill>
          </p:spPr>
          <p:txBody>
            <a:bodyPr/>
            <a:lstStyle/>
            <a:p>
              <a:endParaRPr lang="pl-P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85725"/>
              <a:ext cx="2342659" cy="7150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61239" y="7846422"/>
            <a:ext cx="6998061" cy="2285303"/>
            <a:chOff x="0" y="0"/>
            <a:chExt cx="2342659" cy="76502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342659" cy="765024"/>
            </a:xfrm>
            <a:custGeom>
              <a:avLst/>
              <a:gdLst/>
              <a:ahLst/>
              <a:cxnLst/>
              <a:rect l="l" t="t" r="r" b="b"/>
              <a:pathLst>
                <a:path w="2342659" h="765024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748429"/>
                  </a:lnTo>
                  <a:cubicBezTo>
                    <a:pt x="2342659" y="757594"/>
                    <a:pt x="2335229" y="765024"/>
                    <a:pt x="2326064" y="765024"/>
                  </a:cubicBezTo>
                  <a:lnTo>
                    <a:pt x="16594" y="765024"/>
                  </a:lnTo>
                  <a:cubicBezTo>
                    <a:pt x="7430" y="765024"/>
                    <a:pt x="0" y="757594"/>
                    <a:pt x="0" y="748429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A6B49C"/>
            </a:solidFill>
          </p:spPr>
          <p:txBody>
            <a:bodyPr/>
            <a:lstStyle/>
            <a:p>
              <a:endParaRPr lang="pl-PL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5725"/>
              <a:ext cx="2342659" cy="6792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777422" y="5915091"/>
            <a:ext cx="1578952" cy="1024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777422" y="8433762"/>
            <a:ext cx="1578952" cy="1024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04.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343956" y="369934"/>
            <a:ext cx="4541267" cy="1844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</a:pPr>
            <a:r>
              <a:rPr lang="en-US" sz="2199" b="1" spc="35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Margarita:</a:t>
            </a:r>
          </a:p>
          <a:p>
            <a:pPr marL="469106" lvl="1" indent="-234553" algn="l">
              <a:lnSpc>
                <a:spcPts val="2933"/>
              </a:lnSpc>
              <a:buFont typeface="Arial"/>
              <a:buChar char="•"/>
            </a:pPr>
            <a:r>
              <a:rPr lang="en-US" sz="2172" spc="34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terminal based interaction / menu</a:t>
            </a:r>
          </a:p>
          <a:p>
            <a:pPr marL="469106" lvl="1" indent="-234553" algn="l">
              <a:lnSpc>
                <a:spcPts val="2933"/>
              </a:lnSpc>
              <a:buFont typeface="Arial"/>
              <a:buChar char="•"/>
            </a:pPr>
            <a:r>
              <a:rPr lang="en-US" sz="2172" spc="34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search random meal</a:t>
            </a:r>
          </a:p>
          <a:p>
            <a:pPr marL="469106" lvl="1" indent="-234553" algn="l">
              <a:lnSpc>
                <a:spcPts val="2933"/>
              </a:lnSpc>
              <a:spcBef>
                <a:spcPct val="0"/>
              </a:spcBef>
              <a:buFont typeface="Arial"/>
              <a:buChar char="•"/>
            </a:pPr>
            <a:r>
              <a:rPr lang="en-US" sz="2172" spc="34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search by meal name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504658" y="5602675"/>
            <a:ext cx="4132127" cy="2603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</a:pPr>
            <a:r>
              <a:rPr lang="en-US" sz="2199" b="1" spc="35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Joanna:</a:t>
            </a:r>
          </a:p>
          <a:p>
            <a:pPr marL="440438" lvl="1" indent="-220219" algn="l">
              <a:lnSpc>
                <a:spcPts val="2754"/>
              </a:lnSpc>
              <a:buFont typeface="Arial"/>
              <a:buChar char="•"/>
            </a:pPr>
            <a:r>
              <a:rPr lang="en-US" sz="2040" spc="32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search by multiple ingredient</a:t>
            </a:r>
          </a:p>
          <a:p>
            <a:pPr marL="440438" lvl="1" indent="-220219" algn="l">
              <a:lnSpc>
                <a:spcPts val="2754"/>
              </a:lnSpc>
              <a:buFont typeface="Arial"/>
              <a:buChar char="•"/>
            </a:pPr>
            <a:r>
              <a:rPr lang="en-US" sz="2040" spc="32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integrate features with search by main ingredient</a:t>
            </a:r>
          </a:p>
          <a:p>
            <a:pPr algn="l">
              <a:lnSpc>
                <a:spcPts val="3159"/>
              </a:lnSpc>
            </a:pPr>
            <a:endParaRPr lang="en-US" sz="2040" b="1" spc="32" dirty="0">
              <a:solidFill>
                <a:srgbClr val="49494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>
              <a:lnSpc>
                <a:spcPts val="3159"/>
              </a:lnSpc>
              <a:spcBef>
                <a:spcPct val="0"/>
              </a:spcBef>
            </a:pPr>
            <a:endParaRPr lang="en-US" sz="2040" b="1" spc="32" dirty="0">
              <a:solidFill>
                <a:srgbClr val="49494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504658" y="8021233"/>
            <a:ext cx="4132127" cy="188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</a:pPr>
            <a:r>
              <a:rPr lang="en-US" sz="2199" b="1" spc="35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Nadia:</a:t>
            </a:r>
          </a:p>
          <a:p>
            <a:pPr marL="388620" lvl="1" indent="-194310" algn="l">
              <a:lnSpc>
                <a:spcPts val="2430"/>
              </a:lnSpc>
              <a:buFont typeface="Arial"/>
              <a:buChar char="•"/>
            </a:pPr>
            <a:r>
              <a:rPr lang="en-US" sz="1800" spc="28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search by main ingredient and display meal detail on screen</a:t>
            </a:r>
          </a:p>
          <a:p>
            <a:pPr marL="388620" lvl="1" indent="-194310" algn="l">
              <a:lnSpc>
                <a:spcPts val="2430"/>
              </a:lnSpc>
              <a:buFont typeface="Arial"/>
              <a:buChar char="•"/>
            </a:pPr>
            <a:r>
              <a:rPr lang="en-US" sz="1800" spc="28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sort by category: vegan / non-vegan</a:t>
            </a:r>
          </a:p>
          <a:p>
            <a:pPr marL="388620" lvl="1" indent="-194310" algn="l">
              <a:lnSpc>
                <a:spcPts val="2430"/>
              </a:lnSpc>
              <a:buFont typeface="Arial"/>
              <a:buChar char="•"/>
            </a:pPr>
            <a:r>
              <a:rPr lang="en-US" sz="1800" spc="28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save recipe names to a txt file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270764" y="2689405"/>
            <a:ext cx="6998061" cy="2292170"/>
            <a:chOff x="0" y="0"/>
            <a:chExt cx="2342659" cy="76732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342659" cy="767323"/>
            </a:xfrm>
            <a:custGeom>
              <a:avLst/>
              <a:gdLst/>
              <a:ahLst/>
              <a:cxnLst/>
              <a:rect l="l" t="t" r="r" b="b"/>
              <a:pathLst>
                <a:path w="2342659" h="767323">
                  <a:moveTo>
                    <a:pt x="16594" y="0"/>
                  </a:moveTo>
                  <a:lnTo>
                    <a:pt x="2326064" y="0"/>
                  </a:lnTo>
                  <a:cubicBezTo>
                    <a:pt x="2335229" y="0"/>
                    <a:pt x="2342659" y="7430"/>
                    <a:pt x="2342659" y="16594"/>
                  </a:cubicBezTo>
                  <a:lnTo>
                    <a:pt x="2342659" y="750728"/>
                  </a:lnTo>
                  <a:cubicBezTo>
                    <a:pt x="2342659" y="759893"/>
                    <a:pt x="2335229" y="767323"/>
                    <a:pt x="2326064" y="767323"/>
                  </a:cubicBezTo>
                  <a:lnTo>
                    <a:pt x="16594" y="767323"/>
                  </a:lnTo>
                  <a:cubicBezTo>
                    <a:pt x="7430" y="767323"/>
                    <a:pt x="0" y="759893"/>
                    <a:pt x="0" y="750728"/>
                  </a:cubicBezTo>
                  <a:lnTo>
                    <a:pt x="0" y="16594"/>
                  </a:lnTo>
                  <a:cubicBezTo>
                    <a:pt x="0" y="7430"/>
                    <a:pt x="7430" y="0"/>
                    <a:pt x="16594" y="0"/>
                  </a:cubicBezTo>
                  <a:close/>
                </a:path>
              </a:pathLst>
            </a:custGeom>
            <a:solidFill>
              <a:srgbClr val="E0A38B"/>
            </a:solidFill>
          </p:spPr>
          <p:txBody>
            <a:bodyPr/>
            <a:lstStyle/>
            <a:p>
              <a:endParaRPr lang="pl-PL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85725"/>
              <a:ext cx="2342659" cy="6815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2356374" y="2765515"/>
            <a:ext cx="4685940" cy="2210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</a:pPr>
            <a:r>
              <a:rPr lang="en-US" sz="2199" b="1" spc="35" dirty="0" err="1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Orsi</a:t>
            </a:r>
            <a:r>
              <a:rPr lang="en-US" sz="2199" b="1" spc="35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:</a:t>
            </a:r>
          </a:p>
          <a:p>
            <a:pPr marL="381058" lvl="1" indent="-190529" algn="l">
              <a:lnSpc>
                <a:spcPts val="2382"/>
              </a:lnSpc>
              <a:buFont typeface="Arial"/>
              <a:buChar char="•"/>
            </a:pPr>
            <a:r>
              <a:rPr lang="en-US" sz="1764" spc="28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search by main ingredient</a:t>
            </a:r>
          </a:p>
          <a:p>
            <a:pPr marL="381058" lvl="1" indent="-190529" algn="l">
              <a:lnSpc>
                <a:spcPts val="2382"/>
              </a:lnSpc>
              <a:buFont typeface="Arial"/>
              <a:buChar char="•"/>
            </a:pPr>
            <a:r>
              <a:rPr lang="en-US" sz="1764" spc="28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display meal details on screen</a:t>
            </a:r>
          </a:p>
          <a:p>
            <a:pPr marL="381058" lvl="1" indent="-190529" algn="l">
              <a:lnSpc>
                <a:spcPts val="2382"/>
              </a:lnSpc>
              <a:buFont typeface="Arial"/>
              <a:buChar char="•"/>
            </a:pPr>
            <a:r>
              <a:rPr lang="en-US" sz="1764" spc="28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save results to a txt in user friendly way</a:t>
            </a:r>
          </a:p>
          <a:p>
            <a:pPr marL="381058" lvl="1" indent="-190529" algn="l">
              <a:lnSpc>
                <a:spcPts val="2382"/>
              </a:lnSpc>
              <a:buFont typeface="Arial"/>
              <a:buChar char="•"/>
            </a:pPr>
            <a:r>
              <a:rPr lang="en-US" sz="1764" spc="28" dirty="0">
                <a:solidFill>
                  <a:srgbClr val="49494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integrated Nadia’s code into the menu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853622" y="3381477"/>
            <a:ext cx="1578952" cy="1024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777422" y="921557"/>
            <a:ext cx="1578952" cy="1024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 spc="-656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71822">
            <a:off x="6587964" y="-1356266"/>
            <a:ext cx="13970515" cy="13097357"/>
          </a:xfrm>
          <a:custGeom>
            <a:avLst/>
            <a:gdLst/>
            <a:ahLst/>
            <a:cxnLst/>
            <a:rect l="l" t="t" r="r" b="b"/>
            <a:pathLst>
              <a:path w="13970515" h="13097357">
                <a:moveTo>
                  <a:pt x="0" y="0"/>
                </a:moveTo>
                <a:lnTo>
                  <a:pt x="13970515" y="0"/>
                </a:lnTo>
                <a:lnTo>
                  <a:pt x="13970515" y="13097358"/>
                </a:lnTo>
                <a:lnTo>
                  <a:pt x="0" y="13097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3" name="TextBox 3"/>
          <p:cNvSpPr txBox="1"/>
          <p:nvPr/>
        </p:nvSpPr>
        <p:spPr>
          <a:xfrm>
            <a:off x="1314450" y="2195753"/>
            <a:ext cx="7707571" cy="1186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30"/>
              </a:lnSpc>
            </a:pPr>
            <a:r>
              <a:rPr lang="en-US" sz="7000" spc="-39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Margarita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8E35E6-C2B4-B642-95CC-4F10DF7CF8FB}"/>
              </a:ext>
            </a:extLst>
          </p:cNvPr>
          <p:cNvSpPr txBox="1"/>
          <p:nvPr/>
        </p:nvSpPr>
        <p:spPr>
          <a:xfrm>
            <a:off x="1314450" y="4736542"/>
            <a:ext cx="7707571" cy="4205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</a:pPr>
            <a:r>
              <a:rPr lang="en-US" sz="2199" b="1" spc="131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Challenges</a:t>
            </a: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marL="474978" lvl="1" indent="-237489" algn="l">
              <a:lnSpc>
                <a:spcPts val="2969"/>
              </a:lnSpc>
              <a:buFont typeface="Arial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Working around code from other teammates</a:t>
            </a:r>
          </a:p>
          <a:p>
            <a:pPr marL="474978" lvl="1" indent="-237489" algn="l">
              <a:lnSpc>
                <a:spcPts val="2969"/>
              </a:lnSpc>
              <a:buFont typeface="Arial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Merge conflicts because I didn’t merge my code with the main branch</a:t>
            </a:r>
          </a:p>
          <a:p>
            <a:pPr marL="474978" lvl="1" indent="-237489" algn="l">
              <a:lnSpc>
                <a:spcPts val="2969"/>
              </a:lnSpc>
              <a:buFont typeface="Arial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Working around limitations of the API, had to go with a different API </a:t>
            </a:r>
          </a:p>
          <a:p>
            <a:pPr algn="l">
              <a:lnSpc>
                <a:spcPts val="2969"/>
              </a:lnSpc>
            </a:pPr>
            <a:endParaRPr lang="en-US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969"/>
              </a:lnSpc>
            </a:pPr>
            <a:r>
              <a:rPr lang="en-US" sz="2199" b="1" spc="131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Takeaways</a:t>
            </a: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marL="474978" lvl="1" indent="-237489" algn="l">
              <a:lnSpc>
                <a:spcPts val="296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Keep in mind that not everybody uses MacOS (different terminal commands) </a:t>
            </a:r>
          </a:p>
          <a:p>
            <a:pPr marL="474978" lvl="1" indent="-237489" algn="l">
              <a:lnSpc>
                <a:spcPts val="296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Should practice more Python </a:t>
            </a: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Wingdings" pitchFamily="2" charset="2"/>
              </a:rPr>
              <a:t></a:t>
            </a:r>
            <a:endParaRPr lang="en-US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ACE4E6-7DDA-6543-9CC0-00B61BE73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0400" y="266700"/>
            <a:ext cx="7150100" cy="68772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18C02B-C6D6-CF4A-A3EB-F9A795FE1C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868" y="7394823"/>
            <a:ext cx="7190631" cy="23968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256670" y="1455558"/>
            <a:ext cx="9031330" cy="6265485"/>
          </a:xfrm>
          <a:custGeom>
            <a:avLst/>
            <a:gdLst/>
            <a:ahLst/>
            <a:cxnLst/>
            <a:rect l="l" t="t" r="r" b="b"/>
            <a:pathLst>
              <a:path w="9031330" h="6265485">
                <a:moveTo>
                  <a:pt x="0" y="0"/>
                </a:moveTo>
                <a:lnTo>
                  <a:pt x="9031330" y="0"/>
                </a:lnTo>
                <a:lnTo>
                  <a:pt x="9031330" y="6265485"/>
                </a:lnTo>
                <a:lnTo>
                  <a:pt x="0" y="62654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3" name="Freeform 3"/>
          <p:cNvSpPr/>
          <p:nvPr/>
        </p:nvSpPr>
        <p:spPr>
          <a:xfrm rot="1171822">
            <a:off x="-2796205" y="-1405179"/>
            <a:ext cx="13970515" cy="13097357"/>
          </a:xfrm>
          <a:custGeom>
            <a:avLst/>
            <a:gdLst/>
            <a:ahLst/>
            <a:cxnLst/>
            <a:rect l="l" t="t" r="r" b="b"/>
            <a:pathLst>
              <a:path w="13970515" h="13097357">
                <a:moveTo>
                  <a:pt x="0" y="0"/>
                </a:moveTo>
                <a:lnTo>
                  <a:pt x="13970515" y="0"/>
                </a:lnTo>
                <a:lnTo>
                  <a:pt x="13970515" y="13097358"/>
                </a:lnTo>
                <a:lnTo>
                  <a:pt x="0" y="130973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4" name="TextBox 4"/>
          <p:cNvSpPr txBox="1"/>
          <p:nvPr/>
        </p:nvSpPr>
        <p:spPr>
          <a:xfrm>
            <a:off x="1314450" y="2195753"/>
            <a:ext cx="7707571" cy="1186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30"/>
              </a:lnSpc>
            </a:pPr>
            <a:r>
              <a:rPr lang="en-US" sz="7000" spc="-39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Orsi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14450" y="4736542"/>
            <a:ext cx="7707571" cy="4444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</a:pPr>
            <a:r>
              <a:rPr lang="en-US" sz="2199" b="1" spc="131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Challenges</a:t>
            </a: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marL="474978" lvl="1" indent="-237489" algn="l">
              <a:lnSpc>
                <a:spcPts val="2969"/>
              </a:lnSpc>
              <a:buFont typeface="Arial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learning basics of </a:t>
            </a:r>
            <a:r>
              <a:rPr lang="en-US" sz="2199" spc="131" dirty="0" err="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github</a:t>
            </a:r>
            <a:endParaRPr lang="en-US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74978" lvl="1" indent="-237489" algn="l">
              <a:lnSpc>
                <a:spcPts val="2969"/>
              </a:lnSpc>
              <a:buFont typeface="Arial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collaboration due to different level of experience / understanding someone else’s code</a:t>
            </a:r>
          </a:p>
          <a:p>
            <a:pPr marL="474978" lvl="1" indent="-237489" algn="l">
              <a:lnSpc>
                <a:spcPts val="2969"/>
              </a:lnSpc>
              <a:buFont typeface="Arial"/>
              <a:buChar char="•"/>
            </a:pPr>
            <a:r>
              <a:rPr lang="en-US" sz="2199" spc="131" dirty="0" err="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unicode</a:t>
            </a: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 problem faced during save to txt</a:t>
            </a:r>
          </a:p>
          <a:p>
            <a:pPr marL="474978" lvl="1" indent="-237489" algn="l">
              <a:lnSpc>
                <a:spcPts val="2969"/>
              </a:lnSpc>
              <a:buFont typeface="Arial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ingredient and measure printing in a user-friendly format</a:t>
            </a:r>
          </a:p>
          <a:p>
            <a:pPr algn="l">
              <a:lnSpc>
                <a:spcPts val="2969"/>
              </a:lnSpc>
            </a:pPr>
            <a:endParaRPr lang="en-US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969"/>
              </a:lnSpc>
            </a:pPr>
            <a:r>
              <a:rPr lang="en-US" sz="2199" b="1" spc="131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Takeaways</a:t>
            </a: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marL="474978" lvl="1" indent="-237489" algn="l">
              <a:lnSpc>
                <a:spcPts val="296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Windows / Mac and Python 2.7 / 3  differences can cause issues in collaboration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71822">
            <a:off x="7853583" y="-1405179"/>
            <a:ext cx="13970515" cy="13097357"/>
          </a:xfrm>
          <a:custGeom>
            <a:avLst/>
            <a:gdLst/>
            <a:ahLst/>
            <a:cxnLst/>
            <a:rect l="l" t="t" r="r" b="b"/>
            <a:pathLst>
              <a:path w="13970515" h="13097357">
                <a:moveTo>
                  <a:pt x="0" y="0"/>
                </a:moveTo>
                <a:lnTo>
                  <a:pt x="13970515" y="0"/>
                </a:lnTo>
                <a:lnTo>
                  <a:pt x="13970515" y="13097358"/>
                </a:lnTo>
                <a:lnTo>
                  <a:pt x="0" y="13097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3" name="TextBox 3"/>
          <p:cNvSpPr txBox="1"/>
          <p:nvPr/>
        </p:nvSpPr>
        <p:spPr>
          <a:xfrm>
            <a:off x="1314450" y="2195753"/>
            <a:ext cx="7707571" cy="1186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30"/>
              </a:lnSpc>
            </a:pPr>
            <a:r>
              <a:rPr lang="en-US" sz="7000" spc="-39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Joanna</a:t>
            </a:r>
          </a:p>
        </p:txBody>
      </p:sp>
      <p:sp>
        <p:nvSpPr>
          <p:cNvPr id="16" name="Freeform 2">
            <a:extLst>
              <a:ext uri="{FF2B5EF4-FFF2-40B4-BE49-F238E27FC236}">
                <a16:creationId xmlns:a16="http://schemas.microsoft.com/office/drawing/2014/main" id="{F255F599-3524-3775-B34B-70458535ECB4}"/>
              </a:ext>
            </a:extLst>
          </p:cNvPr>
          <p:cNvSpPr/>
          <p:nvPr/>
        </p:nvSpPr>
        <p:spPr>
          <a:xfrm rot="1171822">
            <a:off x="7853583" y="-1405179"/>
            <a:ext cx="13970515" cy="13097357"/>
          </a:xfrm>
          <a:custGeom>
            <a:avLst/>
            <a:gdLst/>
            <a:ahLst/>
            <a:cxnLst/>
            <a:rect l="l" t="t" r="r" b="b"/>
            <a:pathLst>
              <a:path w="13970515" h="13097357">
                <a:moveTo>
                  <a:pt x="0" y="0"/>
                </a:moveTo>
                <a:lnTo>
                  <a:pt x="13970515" y="0"/>
                </a:lnTo>
                <a:lnTo>
                  <a:pt x="13970515" y="13097358"/>
                </a:lnTo>
                <a:lnTo>
                  <a:pt x="0" y="13097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32C32656-B8DC-024F-BCAF-10B88AB7D677}"/>
              </a:ext>
            </a:extLst>
          </p:cNvPr>
          <p:cNvSpPr txBox="1"/>
          <p:nvPr/>
        </p:nvSpPr>
        <p:spPr>
          <a:xfrm>
            <a:off x="1314450" y="2195753"/>
            <a:ext cx="7707571" cy="1186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30"/>
              </a:lnSpc>
            </a:pPr>
            <a:r>
              <a:rPr lang="en-US" sz="7000" spc="-39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Joanna</a:t>
            </a:r>
          </a:p>
        </p:txBody>
      </p:sp>
      <p:sp>
        <p:nvSpPr>
          <p:cNvPr id="18" name="TextBox 4">
            <a:extLst>
              <a:ext uri="{FF2B5EF4-FFF2-40B4-BE49-F238E27FC236}">
                <a16:creationId xmlns:a16="http://schemas.microsoft.com/office/drawing/2014/main" id="{5113FD2E-85DF-76AB-4ED6-DD4D5857019D}"/>
              </a:ext>
            </a:extLst>
          </p:cNvPr>
          <p:cNvSpPr txBox="1"/>
          <p:nvPr/>
        </p:nvSpPr>
        <p:spPr>
          <a:xfrm>
            <a:off x="1314450" y="4736542"/>
            <a:ext cx="7707571" cy="3051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</a:pPr>
            <a:r>
              <a:rPr lang="en-US" sz="2199" b="1" spc="131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Challenges</a:t>
            </a: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lang="pl-PL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00100" lvl="1" indent="-342900">
              <a:lnSpc>
                <a:spcPts val="2969"/>
              </a:lnSpc>
              <a:buFont typeface="Arial" panose="020B0604020202020204" pitchFamily="34" charset="0"/>
              <a:buChar char="•"/>
            </a:pP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API analysis and deciding on the best strategy to overcome its limitations</a:t>
            </a:r>
          </a:p>
          <a:p>
            <a:pPr algn="l">
              <a:lnSpc>
                <a:spcPts val="2969"/>
              </a:lnSpc>
            </a:pPr>
            <a:endParaRPr lang="en-US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969"/>
              </a:lnSpc>
            </a:pPr>
            <a:endParaRPr lang="en-US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969"/>
              </a:lnSpc>
            </a:pPr>
            <a:endParaRPr lang="en-US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2969"/>
              </a:lnSpc>
              <a:spcBef>
                <a:spcPct val="0"/>
              </a:spcBef>
            </a:pPr>
            <a:r>
              <a:rPr lang="en-US" sz="2199" b="1" spc="131" dirty="0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Takeaways</a:t>
            </a:r>
            <a:r>
              <a:rPr lang="en-US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lang="pl-PL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800100" lvl="1" indent="-342900">
              <a:lnSpc>
                <a:spcPts val="296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pl-PL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We </a:t>
            </a:r>
            <a:r>
              <a:rPr lang="pl-PL" sz="2199" spc="131" dirty="0" err="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should</a:t>
            </a:r>
            <a:r>
              <a:rPr lang="pl-PL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-PL" sz="2199" spc="131" dirty="0" err="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look</a:t>
            </a:r>
            <a:r>
              <a:rPr lang="pl-PL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 for </a:t>
            </a:r>
            <a:r>
              <a:rPr lang="pl-PL" sz="2199" spc="131" dirty="0" err="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long</a:t>
            </a:r>
            <a:r>
              <a:rPr lang="pl-PL" sz="2199" spc="131" dirty="0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-term </a:t>
            </a:r>
            <a:r>
              <a:rPr lang="pl-PL" sz="2199" spc="131" dirty="0" err="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solutions</a:t>
            </a:r>
            <a:endParaRPr lang="en-US" sz="2199" spc="131" dirty="0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E4A0EEEC-8B60-3613-2EC1-287E4D63D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800" y="196740"/>
            <a:ext cx="7973538" cy="4915586"/>
          </a:xfrm>
          <a:prstGeom prst="rect">
            <a:avLst/>
          </a:prstGeom>
        </p:spPr>
      </p:pic>
      <p:pic>
        <p:nvPicPr>
          <p:cNvPr id="20" name="Obraz 19">
            <a:extLst>
              <a:ext uri="{FF2B5EF4-FFF2-40B4-BE49-F238E27FC236}">
                <a16:creationId xmlns:a16="http://schemas.microsoft.com/office/drawing/2014/main" id="{A4A5F46E-20F7-703E-94A3-41A17FDF40E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8881"/>
          <a:stretch/>
        </p:blipFill>
        <p:spPr>
          <a:xfrm>
            <a:off x="9391677" y="5372100"/>
            <a:ext cx="8764223" cy="36991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71822">
            <a:off x="7853583" y="-1405179"/>
            <a:ext cx="13970515" cy="13097357"/>
          </a:xfrm>
          <a:custGeom>
            <a:avLst/>
            <a:gdLst/>
            <a:ahLst/>
            <a:cxnLst/>
            <a:rect l="l" t="t" r="r" b="b"/>
            <a:pathLst>
              <a:path w="13970515" h="13097357">
                <a:moveTo>
                  <a:pt x="0" y="0"/>
                </a:moveTo>
                <a:lnTo>
                  <a:pt x="13970515" y="0"/>
                </a:lnTo>
                <a:lnTo>
                  <a:pt x="13970515" y="13097358"/>
                </a:lnTo>
                <a:lnTo>
                  <a:pt x="0" y="13097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3" name="TextBox 3"/>
          <p:cNvSpPr txBox="1"/>
          <p:nvPr/>
        </p:nvSpPr>
        <p:spPr>
          <a:xfrm>
            <a:off x="1314450" y="2195753"/>
            <a:ext cx="7707571" cy="1186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30"/>
              </a:lnSpc>
            </a:pPr>
            <a:r>
              <a:rPr lang="en-US" sz="7000" spc="-39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Nadia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14450" y="4736542"/>
            <a:ext cx="7707571" cy="2958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9"/>
              </a:lnSpc>
            </a:pPr>
            <a:r>
              <a:rPr lang="en-US" sz="2199" b="1" spc="131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Challenges</a:t>
            </a:r>
            <a:r>
              <a:rPr lang="en-US" sz="2199" spc="13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algn="l">
              <a:lnSpc>
                <a:spcPts val="2969"/>
              </a:lnSpc>
            </a:pPr>
            <a:endParaRPr lang="en-US" sz="2199" spc="131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969"/>
              </a:lnSpc>
            </a:pPr>
            <a:endParaRPr lang="en-US" sz="2199" spc="131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969"/>
              </a:lnSpc>
            </a:pPr>
            <a:endParaRPr lang="en-US" sz="2199" spc="131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969"/>
              </a:lnSpc>
            </a:pPr>
            <a:endParaRPr lang="en-US" sz="2199" spc="131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969"/>
              </a:lnSpc>
            </a:pPr>
            <a:endParaRPr lang="en-US" sz="2199" spc="131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2969"/>
              </a:lnSpc>
            </a:pPr>
            <a:endParaRPr lang="en-US" sz="2199" spc="131">
              <a:solidFill>
                <a:srgbClr val="49494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lnSpc>
                <a:spcPts val="2969"/>
              </a:lnSpc>
              <a:spcBef>
                <a:spcPct val="0"/>
              </a:spcBef>
            </a:pPr>
            <a:r>
              <a:rPr lang="en-US" sz="2199" b="1" spc="131">
                <a:solidFill>
                  <a:srgbClr val="49494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Takeaways</a:t>
            </a:r>
            <a:r>
              <a:rPr lang="en-US" sz="2199" spc="131">
                <a:solidFill>
                  <a:srgbClr val="494949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B05EC-56F2-9346-A199-77F6CDC9E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266700"/>
            <a:ext cx="10708795" cy="5715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132299" y="-566780"/>
            <a:ext cx="5355572" cy="5877171"/>
          </a:xfrm>
          <a:custGeom>
            <a:avLst/>
            <a:gdLst/>
            <a:ahLst/>
            <a:cxnLst/>
            <a:rect l="l" t="t" r="r" b="b"/>
            <a:pathLst>
              <a:path w="5355572" h="5877171">
                <a:moveTo>
                  <a:pt x="0" y="0"/>
                </a:moveTo>
                <a:lnTo>
                  <a:pt x="5355572" y="0"/>
                </a:lnTo>
                <a:lnTo>
                  <a:pt x="5355572" y="5877171"/>
                </a:lnTo>
                <a:lnTo>
                  <a:pt x="0" y="5877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3" name="Freeform 3"/>
          <p:cNvSpPr/>
          <p:nvPr/>
        </p:nvSpPr>
        <p:spPr>
          <a:xfrm rot="-10800000">
            <a:off x="10332582" y="-1537984"/>
            <a:ext cx="6597249" cy="3075967"/>
          </a:xfrm>
          <a:custGeom>
            <a:avLst/>
            <a:gdLst/>
            <a:ahLst/>
            <a:cxnLst/>
            <a:rect l="l" t="t" r="r" b="b"/>
            <a:pathLst>
              <a:path w="6597249" h="3075967">
                <a:moveTo>
                  <a:pt x="0" y="0"/>
                </a:moveTo>
                <a:lnTo>
                  <a:pt x="6597249" y="0"/>
                </a:lnTo>
                <a:lnTo>
                  <a:pt x="6597249" y="3075968"/>
                </a:lnTo>
                <a:lnTo>
                  <a:pt x="0" y="30759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4" name="Freeform 4"/>
          <p:cNvSpPr/>
          <p:nvPr/>
        </p:nvSpPr>
        <p:spPr>
          <a:xfrm>
            <a:off x="16929831" y="2362275"/>
            <a:ext cx="7499556" cy="4199751"/>
          </a:xfrm>
          <a:custGeom>
            <a:avLst/>
            <a:gdLst/>
            <a:ahLst/>
            <a:cxnLst/>
            <a:rect l="l" t="t" r="r" b="b"/>
            <a:pathLst>
              <a:path w="7499556" h="4199751">
                <a:moveTo>
                  <a:pt x="0" y="0"/>
                </a:moveTo>
                <a:lnTo>
                  <a:pt x="7499556" y="0"/>
                </a:lnTo>
                <a:lnTo>
                  <a:pt x="7499556" y="4199751"/>
                </a:lnTo>
                <a:lnTo>
                  <a:pt x="0" y="41997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5" name="Freeform 5"/>
          <p:cNvSpPr/>
          <p:nvPr/>
        </p:nvSpPr>
        <p:spPr>
          <a:xfrm>
            <a:off x="-2836415" y="6352306"/>
            <a:ext cx="5059689" cy="5741491"/>
          </a:xfrm>
          <a:custGeom>
            <a:avLst/>
            <a:gdLst/>
            <a:ahLst/>
            <a:cxnLst/>
            <a:rect l="l" t="t" r="r" b="b"/>
            <a:pathLst>
              <a:path w="5059689" h="5741491">
                <a:moveTo>
                  <a:pt x="0" y="0"/>
                </a:moveTo>
                <a:lnTo>
                  <a:pt x="5059688" y="0"/>
                </a:lnTo>
                <a:lnTo>
                  <a:pt x="5059688" y="5741490"/>
                </a:lnTo>
                <a:lnTo>
                  <a:pt x="0" y="57414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6" name="Freeform 6"/>
          <p:cNvSpPr/>
          <p:nvPr/>
        </p:nvSpPr>
        <p:spPr>
          <a:xfrm>
            <a:off x="14411042" y="-2067382"/>
            <a:ext cx="6150745" cy="5766324"/>
          </a:xfrm>
          <a:custGeom>
            <a:avLst/>
            <a:gdLst/>
            <a:ahLst/>
            <a:cxnLst/>
            <a:rect l="l" t="t" r="r" b="b"/>
            <a:pathLst>
              <a:path w="6150745" h="5766324">
                <a:moveTo>
                  <a:pt x="0" y="0"/>
                </a:moveTo>
                <a:lnTo>
                  <a:pt x="6150746" y="0"/>
                </a:lnTo>
                <a:lnTo>
                  <a:pt x="6150746" y="5766323"/>
                </a:lnTo>
                <a:lnTo>
                  <a:pt x="0" y="57663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7" name="Freeform 7"/>
          <p:cNvSpPr/>
          <p:nvPr/>
        </p:nvSpPr>
        <p:spPr>
          <a:xfrm rot="-5400000">
            <a:off x="1779430" y="-3179500"/>
            <a:ext cx="4085368" cy="5586827"/>
          </a:xfrm>
          <a:custGeom>
            <a:avLst/>
            <a:gdLst/>
            <a:ahLst/>
            <a:cxnLst/>
            <a:rect l="l" t="t" r="r" b="b"/>
            <a:pathLst>
              <a:path w="4085368" h="5586827">
                <a:moveTo>
                  <a:pt x="0" y="0"/>
                </a:moveTo>
                <a:lnTo>
                  <a:pt x="4085367" y="0"/>
                </a:lnTo>
                <a:lnTo>
                  <a:pt x="4085367" y="5586827"/>
                </a:lnTo>
                <a:lnTo>
                  <a:pt x="0" y="55868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8" name="Freeform 8"/>
          <p:cNvSpPr/>
          <p:nvPr/>
        </p:nvSpPr>
        <p:spPr>
          <a:xfrm>
            <a:off x="15893830" y="5310391"/>
            <a:ext cx="4667958" cy="6941201"/>
          </a:xfrm>
          <a:custGeom>
            <a:avLst/>
            <a:gdLst/>
            <a:ahLst/>
            <a:cxnLst/>
            <a:rect l="l" t="t" r="r" b="b"/>
            <a:pathLst>
              <a:path w="4667958" h="6941201">
                <a:moveTo>
                  <a:pt x="0" y="0"/>
                </a:moveTo>
                <a:lnTo>
                  <a:pt x="4667958" y="0"/>
                </a:lnTo>
                <a:lnTo>
                  <a:pt x="4667958" y="6941201"/>
                </a:lnTo>
                <a:lnTo>
                  <a:pt x="0" y="69412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9" name="Freeform 9"/>
          <p:cNvSpPr/>
          <p:nvPr/>
        </p:nvSpPr>
        <p:spPr>
          <a:xfrm>
            <a:off x="-2836415" y="3901001"/>
            <a:ext cx="4656793" cy="5322050"/>
          </a:xfrm>
          <a:custGeom>
            <a:avLst/>
            <a:gdLst/>
            <a:ahLst/>
            <a:cxnLst/>
            <a:rect l="l" t="t" r="r" b="b"/>
            <a:pathLst>
              <a:path w="4656793" h="5322050">
                <a:moveTo>
                  <a:pt x="0" y="0"/>
                </a:moveTo>
                <a:lnTo>
                  <a:pt x="4656793" y="0"/>
                </a:lnTo>
                <a:lnTo>
                  <a:pt x="4656793" y="5322050"/>
                </a:lnTo>
                <a:lnTo>
                  <a:pt x="0" y="53220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0" name="Freeform 10"/>
          <p:cNvSpPr/>
          <p:nvPr/>
        </p:nvSpPr>
        <p:spPr>
          <a:xfrm>
            <a:off x="13631207" y="8338429"/>
            <a:ext cx="4656793" cy="5322050"/>
          </a:xfrm>
          <a:custGeom>
            <a:avLst/>
            <a:gdLst/>
            <a:ahLst/>
            <a:cxnLst/>
            <a:rect l="l" t="t" r="r" b="b"/>
            <a:pathLst>
              <a:path w="4656793" h="5322050">
                <a:moveTo>
                  <a:pt x="0" y="0"/>
                </a:moveTo>
                <a:lnTo>
                  <a:pt x="4656793" y="0"/>
                </a:lnTo>
                <a:lnTo>
                  <a:pt x="4656793" y="5322049"/>
                </a:lnTo>
                <a:lnTo>
                  <a:pt x="0" y="532204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1" name="Freeform 11"/>
          <p:cNvSpPr/>
          <p:nvPr/>
        </p:nvSpPr>
        <p:spPr>
          <a:xfrm>
            <a:off x="5848023" y="-4053683"/>
            <a:ext cx="6591954" cy="5710280"/>
          </a:xfrm>
          <a:custGeom>
            <a:avLst/>
            <a:gdLst/>
            <a:ahLst/>
            <a:cxnLst/>
            <a:rect l="l" t="t" r="r" b="b"/>
            <a:pathLst>
              <a:path w="6591954" h="5710280">
                <a:moveTo>
                  <a:pt x="0" y="0"/>
                </a:moveTo>
                <a:lnTo>
                  <a:pt x="6591954" y="0"/>
                </a:lnTo>
                <a:lnTo>
                  <a:pt x="6591954" y="5710280"/>
                </a:lnTo>
                <a:lnTo>
                  <a:pt x="0" y="571028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2" name="Freeform 12"/>
          <p:cNvSpPr/>
          <p:nvPr/>
        </p:nvSpPr>
        <p:spPr>
          <a:xfrm rot="-3194310">
            <a:off x="8409323" y="7829528"/>
            <a:ext cx="6128048" cy="5913567"/>
          </a:xfrm>
          <a:custGeom>
            <a:avLst/>
            <a:gdLst/>
            <a:ahLst/>
            <a:cxnLst/>
            <a:rect l="l" t="t" r="r" b="b"/>
            <a:pathLst>
              <a:path w="6128048" h="5913567">
                <a:moveTo>
                  <a:pt x="0" y="0"/>
                </a:moveTo>
                <a:lnTo>
                  <a:pt x="6128049" y="0"/>
                </a:lnTo>
                <a:lnTo>
                  <a:pt x="6128049" y="5913566"/>
                </a:lnTo>
                <a:lnTo>
                  <a:pt x="0" y="591356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3" name="Freeform 13"/>
          <p:cNvSpPr/>
          <p:nvPr/>
        </p:nvSpPr>
        <p:spPr>
          <a:xfrm rot="-10800000">
            <a:off x="1202696" y="9223051"/>
            <a:ext cx="7941304" cy="4030212"/>
          </a:xfrm>
          <a:custGeom>
            <a:avLst/>
            <a:gdLst/>
            <a:ahLst/>
            <a:cxnLst/>
            <a:rect l="l" t="t" r="r" b="b"/>
            <a:pathLst>
              <a:path w="7941304" h="4030212">
                <a:moveTo>
                  <a:pt x="0" y="0"/>
                </a:moveTo>
                <a:lnTo>
                  <a:pt x="7941304" y="0"/>
                </a:lnTo>
                <a:lnTo>
                  <a:pt x="7941304" y="4030212"/>
                </a:lnTo>
                <a:lnTo>
                  <a:pt x="0" y="403021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4" name="Freeform 14"/>
          <p:cNvSpPr/>
          <p:nvPr/>
        </p:nvSpPr>
        <p:spPr>
          <a:xfrm rot="-10800000">
            <a:off x="5058632" y="8780991"/>
            <a:ext cx="4085368" cy="5586827"/>
          </a:xfrm>
          <a:custGeom>
            <a:avLst/>
            <a:gdLst/>
            <a:ahLst/>
            <a:cxnLst/>
            <a:rect l="l" t="t" r="r" b="b"/>
            <a:pathLst>
              <a:path w="4085368" h="5586827">
                <a:moveTo>
                  <a:pt x="0" y="0"/>
                </a:moveTo>
                <a:lnTo>
                  <a:pt x="4085368" y="0"/>
                </a:lnTo>
                <a:lnTo>
                  <a:pt x="4085368" y="5586828"/>
                </a:lnTo>
                <a:lnTo>
                  <a:pt x="0" y="55868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pl-PL"/>
          </a:p>
        </p:txBody>
      </p:sp>
      <p:sp>
        <p:nvSpPr>
          <p:cNvPr id="15" name="TextBox 15"/>
          <p:cNvSpPr txBox="1"/>
          <p:nvPr/>
        </p:nvSpPr>
        <p:spPr>
          <a:xfrm>
            <a:off x="3303563" y="3475623"/>
            <a:ext cx="11680874" cy="3126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15"/>
              </a:lnSpc>
            </a:pPr>
            <a:r>
              <a:rPr lang="en-US" sz="9109" spc="-519">
                <a:solidFill>
                  <a:srgbClr val="494949"/>
                </a:solidFill>
                <a:latin typeface="TAN Pearl"/>
                <a:ea typeface="TAN Pearl"/>
                <a:cs typeface="TAN Pearl"/>
                <a:sym typeface="TAN Pearl"/>
              </a:rPr>
              <a:t>THANK YOU VERY MUCH!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340</Words>
  <Application>Microsoft Macintosh PowerPoint</Application>
  <PresentationFormat>Custom</PresentationFormat>
  <Paragraphs>81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TAN Pearl</vt:lpstr>
      <vt:lpstr>Montserrat</vt:lpstr>
      <vt:lpstr>Calibri</vt:lpstr>
      <vt:lpstr>Montserrat Bold</vt:lpstr>
      <vt:lpstr>Montserrat Medium</vt:lpstr>
      <vt:lpstr>Montserrat Semi-Bold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Beige Watercolor Project Presentation</dc:title>
  <cp:lastModifiedBy>Margarita Bakhvalova</cp:lastModifiedBy>
  <cp:revision>6</cp:revision>
  <dcterms:created xsi:type="dcterms:W3CDTF">2006-08-16T00:00:00Z</dcterms:created>
  <dcterms:modified xsi:type="dcterms:W3CDTF">2024-11-27T18:49:33Z</dcterms:modified>
  <dc:identifier>DAGXqcPVI7Y</dc:identifier>
</cp:coreProperties>
</file>

<file path=docProps/thumbnail.jpeg>
</file>